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</p:sldIdLst>
  <p:sldSz cx="17881600" cy="10058400"/>
  <p:notesSz cx="7772400" cy="100584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Calibri Light" panose="020F0302020204030204" pitchFamily="34" charset="0"/>
      <p:regular r:id="rId48"/>
      <p:italic r:id="rId49"/>
    </p:embeddedFont>
    <p:embeddedFont>
      <p:font typeface="Arial Unicode MS" panose="020B0604020202020204" pitchFamily="34" charset="-128"/>
      <p:regular r:id="rId50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4" autoAdjust="0"/>
    <p:restoredTop sz="94660"/>
  </p:normalViewPr>
  <p:slideViewPr>
    <p:cSldViewPr>
      <p:cViewPr varScale="1">
        <p:scale>
          <a:sx n="57" d="100"/>
          <a:sy n="57" d="100"/>
        </p:scale>
        <p:origin x="888" y="96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35200" y="1646133"/>
            <a:ext cx="13411200" cy="3501813"/>
          </a:xfrm>
        </p:spPr>
        <p:txBody>
          <a:bodyPr anchor="b"/>
          <a:lstStyle>
            <a:lvl1pPr algn="ctr">
              <a:defRPr sz="88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35200" y="5282989"/>
            <a:ext cx="13411200" cy="2428451"/>
          </a:xfrm>
        </p:spPr>
        <p:txBody>
          <a:bodyPr/>
          <a:lstStyle>
            <a:lvl1pPr marL="0" indent="0" algn="ctr">
              <a:buNone/>
              <a:defRPr sz="3520"/>
            </a:lvl1pPr>
            <a:lvl2pPr marL="670575" indent="0" algn="ctr">
              <a:buNone/>
              <a:defRPr sz="2933"/>
            </a:lvl2pPr>
            <a:lvl3pPr marL="1341150" indent="0" algn="ctr">
              <a:buNone/>
              <a:defRPr sz="2640"/>
            </a:lvl3pPr>
            <a:lvl4pPr marL="2011726" indent="0" algn="ctr">
              <a:buNone/>
              <a:defRPr sz="2347"/>
            </a:lvl4pPr>
            <a:lvl5pPr marL="2682301" indent="0" algn="ctr">
              <a:buNone/>
              <a:defRPr sz="2347"/>
            </a:lvl5pPr>
            <a:lvl6pPr marL="3352876" indent="0" algn="ctr">
              <a:buNone/>
              <a:defRPr sz="2347"/>
            </a:lvl6pPr>
            <a:lvl7pPr marL="4023451" indent="0" algn="ctr">
              <a:buNone/>
              <a:defRPr sz="2347"/>
            </a:lvl7pPr>
            <a:lvl8pPr marL="4694027" indent="0" algn="ctr">
              <a:buNone/>
              <a:defRPr sz="2347"/>
            </a:lvl8pPr>
            <a:lvl9pPr marL="5364602" indent="0" algn="ctr">
              <a:buNone/>
              <a:defRPr sz="2347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150"/>
              </a:spcBef>
            </a:pPr>
            <a:r>
              <a:rPr lang="es-AR" spc="5" smtClean="0"/>
              <a:t>PROT4xx_BusProtection_r3</a:t>
            </a:r>
            <a:endParaRPr lang="es-AR" spc="5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lang="es-AR" spc="10" smtClean="0"/>
              <a:pPr marL="38100">
                <a:spcBef>
                  <a:spcPts val="155"/>
                </a:spcBef>
              </a:pPr>
              <a:t>‹Nº›</a:t>
            </a:fld>
            <a:endParaRPr lang="es-AR" spc="10" dirty="0"/>
          </a:p>
        </p:txBody>
      </p:sp>
    </p:spTree>
    <p:extLst>
      <p:ext uri="{BB962C8B-B14F-4D97-AF65-F5344CB8AC3E}">
        <p14:creationId xmlns:p14="http://schemas.microsoft.com/office/powerpoint/2010/main" val="1332142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150"/>
              </a:spcBef>
            </a:pPr>
            <a:r>
              <a:rPr lang="es-AR" spc="5" smtClean="0"/>
              <a:t>PROT4xx_BusProtection_r3</a:t>
            </a:r>
            <a:endParaRPr lang="es-AR" spc="5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lang="es-AR" spc="10" smtClean="0"/>
              <a:pPr marL="38100">
                <a:spcBef>
                  <a:spcPts val="155"/>
                </a:spcBef>
              </a:pPr>
              <a:t>‹Nº›</a:t>
            </a:fld>
            <a:endParaRPr lang="es-AR" spc="10" dirty="0"/>
          </a:p>
        </p:txBody>
      </p:sp>
    </p:spTree>
    <p:extLst>
      <p:ext uri="{BB962C8B-B14F-4D97-AF65-F5344CB8AC3E}">
        <p14:creationId xmlns:p14="http://schemas.microsoft.com/office/powerpoint/2010/main" val="4250572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20047" y="2507617"/>
            <a:ext cx="15422880" cy="4184014"/>
          </a:xfrm>
        </p:spPr>
        <p:txBody>
          <a:bodyPr anchor="b"/>
          <a:lstStyle>
            <a:lvl1pPr>
              <a:defRPr sz="88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20047" y="6731213"/>
            <a:ext cx="15422880" cy="2200274"/>
          </a:xfrm>
        </p:spPr>
        <p:txBody>
          <a:bodyPr/>
          <a:lstStyle>
            <a:lvl1pPr marL="0" indent="0">
              <a:buNone/>
              <a:defRPr sz="3520">
                <a:solidFill>
                  <a:schemeClr val="tx1">
                    <a:tint val="75000"/>
                  </a:schemeClr>
                </a:solidFill>
              </a:defRPr>
            </a:lvl1pPr>
            <a:lvl2pPr marL="670575" indent="0">
              <a:buNone/>
              <a:defRPr sz="2933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150"/>
              </a:spcBef>
            </a:pPr>
            <a:r>
              <a:rPr lang="es-AR" spc="5" smtClean="0"/>
              <a:t>PROT4xx_BusProtection_r3</a:t>
            </a:r>
            <a:endParaRPr lang="es-AR" spc="5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lang="es-AR" spc="10" smtClean="0"/>
              <a:pPr marL="38100">
                <a:spcBef>
                  <a:spcPts val="155"/>
                </a:spcBef>
              </a:pPr>
              <a:t>‹Nº›</a:t>
            </a:fld>
            <a:endParaRPr lang="es-AR" spc="10" dirty="0"/>
          </a:p>
        </p:txBody>
      </p:sp>
    </p:spTree>
    <p:extLst>
      <p:ext uri="{BB962C8B-B14F-4D97-AF65-F5344CB8AC3E}">
        <p14:creationId xmlns:p14="http://schemas.microsoft.com/office/powerpoint/2010/main" val="1901074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229360" y="2677584"/>
            <a:ext cx="7599680" cy="63819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9052560" y="2677584"/>
            <a:ext cx="7599680" cy="63819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150"/>
              </a:spcBef>
            </a:pPr>
            <a:r>
              <a:rPr lang="es-AR" spc="5" smtClean="0"/>
              <a:t>PROT4xx_BusProtection_r3</a:t>
            </a:r>
            <a:endParaRPr lang="es-AR" spc="5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lang="es-AR" spc="10" smtClean="0"/>
              <a:pPr marL="38100">
                <a:spcBef>
                  <a:spcPts val="155"/>
                </a:spcBef>
              </a:pPr>
              <a:t>‹Nº›</a:t>
            </a:fld>
            <a:endParaRPr lang="es-AR" spc="10" dirty="0"/>
          </a:p>
        </p:txBody>
      </p:sp>
    </p:spTree>
    <p:extLst>
      <p:ext uri="{BB962C8B-B14F-4D97-AF65-F5344CB8AC3E}">
        <p14:creationId xmlns:p14="http://schemas.microsoft.com/office/powerpoint/2010/main" val="1767782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31689" y="535517"/>
            <a:ext cx="15422880" cy="194415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31690" y="2465706"/>
            <a:ext cx="7564754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231690" y="3674110"/>
            <a:ext cx="7564754" cy="54040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9052560" y="2465706"/>
            <a:ext cx="7602009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9052560" y="3674110"/>
            <a:ext cx="7602009" cy="54040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150"/>
              </a:spcBef>
            </a:pPr>
            <a:r>
              <a:rPr lang="es-AR" spc="5" smtClean="0"/>
              <a:t>PROT4xx_BusProtection_r3</a:t>
            </a:r>
            <a:endParaRPr lang="es-AR" spc="5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lang="es-AR" spc="10" smtClean="0"/>
              <a:pPr marL="38100">
                <a:spcBef>
                  <a:spcPts val="155"/>
                </a:spcBef>
              </a:pPr>
              <a:t>‹Nº›</a:t>
            </a:fld>
            <a:endParaRPr lang="es-AR" spc="10" dirty="0"/>
          </a:p>
        </p:txBody>
      </p:sp>
    </p:spTree>
    <p:extLst>
      <p:ext uri="{BB962C8B-B14F-4D97-AF65-F5344CB8AC3E}">
        <p14:creationId xmlns:p14="http://schemas.microsoft.com/office/powerpoint/2010/main" val="52871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150"/>
              </a:spcBef>
            </a:pPr>
            <a:r>
              <a:rPr lang="es-AR" spc="5" smtClean="0"/>
              <a:t>PROT4xx_BusProtection_r3</a:t>
            </a:r>
            <a:endParaRPr lang="es-AR" spc="5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lang="es-AR" spc="10" smtClean="0"/>
              <a:pPr marL="38100">
                <a:spcBef>
                  <a:spcPts val="155"/>
                </a:spcBef>
              </a:pPr>
              <a:t>‹Nº›</a:t>
            </a:fld>
            <a:endParaRPr lang="es-AR" spc="10" dirty="0"/>
          </a:p>
        </p:txBody>
      </p:sp>
    </p:spTree>
    <p:extLst>
      <p:ext uri="{BB962C8B-B14F-4D97-AF65-F5344CB8AC3E}">
        <p14:creationId xmlns:p14="http://schemas.microsoft.com/office/powerpoint/2010/main" val="4254435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150"/>
              </a:spcBef>
            </a:pPr>
            <a:r>
              <a:rPr lang="es-AR" spc="5" smtClean="0"/>
              <a:t>PROT4xx_BusProtection_r3</a:t>
            </a:r>
            <a:endParaRPr lang="es-AR" spc="5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lang="es-AR" spc="10" smtClean="0"/>
              <a:pPr marL="38100">
                <a:spcBef>
                  <a:spcPts val="155"/>
                </a:spcBef>
              </a:pPr>
              <a:t>‹Nº›</a:t>
            </a:fld>
            <a:endParaRPr lang="es-AR" spc="10" dirty="0"/>
          </a:p>
        </p:txBody>
      </p:sp>
    </p:spTree>
    <p:extLst>
      <p:ext uri="{BB962C8B-B14F-4D97-AF65-F5344CB8AC3E}">
        <p14:creationId xmlns:p14="http://schemas.microsoft.com/office/powerpoint/2010/main" val="3039034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31690" y="670560"/>
            <a:ext cx="5767281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02009" y="1448224"/>
            <a:ext cx="9052560" cy="7147983"/>
          </a:xfrm>
        </p:spPr>
        <p:txBody>
          <a:bodyPr/>
          <a:lstStyle>
            <a:lvl1pPr>
              <a:defRPr sz="4693"/>
            </a:lvl1pPr>
            <a:lvl2pPr>
              <a:defRPr sz="4107"/>
            </a:lvl2pPr>
            <a:lvl3pPr>
              <a:defRPr sz="3520"/>
            </a:lvl3pPr>
            <a:lvl4pPr>
              <a:defRPr sz="2933"/>
            </a:lvl4pPr>
            <a:lvl5pPr>
              <a:defRPr sz="2933"/>
            </a:lvl5pPr>
            <a:lvl6pPr>
              <a:defRPr sz="2933"/>
            </a:lvl6pPr>
            <a:lvl7pPr>
              <a:defRPr sz="2933"/>
            </a:lvl7pPr>
            <a:lvl8pPr>
              <a:defRPr sz="2933"/>
            </a:lvl8pPr>
            <a:lvl9pPr>
              <a:defRPr sz="2933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231690" y="3017520"/>
            <a:ext cx="5767281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150"/>
              </a:spcBef>
            </a:pPr>
            <a:r>
              <a:rPr lang="es-AR" spc="5" smtClean="0"/>
              <a:t>PROT4xx_BusProtection_r3</a:t>
            </a:r>
            <a:endParaRPr lang="es-AR" spc="5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lang="es-AR" spc="10" smtClean="0"/>
              <a:pPr marL="38100">
                <a:spcBef>
                  <a:spcPts val="155"/>
                </a:spcBef>
              </a:pPr>
              <a:t>‹Nº›</a:t>
            </a:fld>
            <a:endParaRPr lang="es-AR" spc="10" dirty="0"/>
          </a:p>
        </p:txBody>
      </p:sp>
    </p:spTree>
    <p:extLst>
      <p:ext uri="{BB962C8B-B14F-4D97-AF65-F5344CB8AC3E}">
        <p14:creationId xmlns:p14="http://schemas.microsoft.com/office/powerpoint/2010/main" val="1702855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31690" y="670560"/>
            <a:ext cx="5767281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7602009" y="1448224"/>
            <a:ext cx="9052560" cy="7147983"/>
          </a:xfrm>
        </p:spPr>
        <p:txBody>
          <a:bodyPr/>
          <a:lstStyle>
            <a:lvl1pPr marL="0" indent="0">
              <a:buNone/>
              <a:defRPr sz="4693"/>
            </a:lvl1pPr>
            <a:lvl2pPr marL="670575" indent="0">
              <a:buNone/>
              <a:defRPr sz="4107"/>
            </a:lvl2pPr>
            <a:lvl3pPr marL="1341150" indent="0">
              <a:buNone/>
              <a:defRPr sz="3520"/>
            </a:lvl3pPr>
            <a:lvl4pPr marL="2011726" indent="0">
              <a:buNone/>
              <a:defRPr sz="2933"/>
            </a:lvl4pPr>
            <a:lvl5pPr marL="2682301" indent="0">
              <a:buNone/>
              <a:defRPr sz="2933"/>
            </a:lvl5pPr>
            <a:lvl6pPr marL="3352876" indent="0">
              <a:buNone/>
              <a:defRPr sz="2933"/>
            </a:lvl6pPr>
            <a:lvl7pPr marL="4023451" indent="0">
              <a:buNone/>
              <a:defRPr sz="2933"/>
            </a:lvl7pPr>
            <a:lvl8pPr marL="4694027" indent="0">
              <a:buNone/>
              <a:defRPr sz="2933"/>
            </a:lvl8pPr>
            <a:lvl9pPr marL="5364602" indent="0">
              <a:buNone/>
              <a:defRPr sz="2933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231690" y="3017520"/>
            <a:ext cx="5767281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150"/>
              </a:spcBef>
            </a:pPr>
            <a:r>
              <a:rPr lang="es-AR" spc="5" smtClean="0"/>
              <a:t>PROT4xx_BusProtection_r3</a:t>
            </a:r>
            <a:endParaRPr lang="es-AR" spc="5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lang="es-AR" spc="10" smtClean="0"/>
              <a:pPr marL="38100">
                <a:spcBef>
                  <a:spcPts val="155"/>
                </a:spcBef>
              </a:pPr>
              <a:t>‹Nº›</a:t>
            </a:fld>
            <a:endParaRPr lang="es-AR" spc="10" dirty="0"/>
          </a:p>
        </p:txBody>
      </p:sp>
    </p:spTree>
    <p:extLst>
      <p:ext uri="{BB962C8B-B14F-4D97-AF65-F5344CB8AC3E}">
        <p14:creationId xmlns:p14="http://schemas.microsoft.com/office/powerpoint/2010/main" val="2411829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150"/>
              </a:spcBef>
            </a:pPr>
            <a:r>
              <a:rPr lang="es-AR" spc="5" smtClean="0"/>
              <a:t>PROT4xx_BusProtection_r3</a:t>
            </a:r>
            <a:endParaRPr lang="es-AR" spc="5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lang="es-AR" spc="10" smtClean="0"/>
              <a:pPr marL="38100">
                <a:spcBef>
                  <a:spcPts val="155"/>
                </a:spcBef>
              </a:pPr>
              <a:t>‹Nº›</a:t>
            </a:fld>
            <a:endParaRPr lang="es-AR" spc="10" dirty="0"/>
          </a:p>
        </p:txBody>
      </p:sp>
    </p:spTree>
    <p:extLst>
      <p:ext uri="{BB962C8B-B14F-4D97-AF65-F5344CB8AC3E}">
        <p14:creationId xmlns:p14="http://schemas.microsoft.com/office/powerpoint/2010/main" val="136095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2796520" y="535517"/>
            <a:ext cx="3855720" cy="852402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1229360" y="535517"/>
            <a:ext cx="11343640" cy="852402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150"/>
              </a:spcBef>
            </a:pPr>
            <a:r>
              <a:rPr lang="es-AR" spc="5" smtClean="0"/>
              <a:t>PROT4xx_BusProtection_r3</a:t>
            </a:r>
            <a:endParaRPr lang="es-AR" spc="5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lang="es-AR" spc="10" smtClean="0"/>
              <a:pPr marL="38100">
                <a:spcBef>
                  <a:spcPts val="155"/>
                </a:spcBef>
              </a:pPr>
              <a:t>‹Nº›</a:t>
            </a:fld>
            <a:endParaRPr lang="es-AR" spc="10" dirty="0"/>
          </a:p>
        </p:txBody>
      </p:sp>
    </p:spTree>
    <p:extLst>
      <p:ext uri="{BB962C8B-B14F-4D97-AF65-F5344CB8AC3E}">
        <p14:creationId xmlns:p14="http://schemas.microsoft.com/office/powerpoint/2010/main" val="2848851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spcBef>
                <a:spcPts val="150"/>
              </a:spcBef>
            </a:pPr>
            <a:r>
              <a:rPr lang="es-AR" spc="5" smtClean="0"/>
              <a:t>PROT4xx_BusProtection_r3</a:t>
            </a:r>
            <a:endParaRPr lang="es-AR" spc="5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spcBef>
                <a:spcPts val="155"/>
              </a:spcBef>
            </a:pPr>
            <a:fld id="{81D60167-4931-47E6-BA6A-407CBD079E47}" type="slidenum">
              <a:rPr lang="es-AR" spc="10" smtClean="0"/>
              <a:pPr marL="38100">
                <a:spcBef>
                  <a:spcPts val="155"/>
                </a:spcBef>
              </a:pPr>
              <a:t>‹Nº›</a:t>
            </a:fld>
            <a:endParaRPr lang="es-AR" spc="10" dirty="0"/>
          </a:p>
        </p:txBody>
      </p:sp>
    </p:spTree>
    <p:extLst>
      <p:ext uri="{BB962C8B-B14F-4D97-AF65-F5344CB8AC3E}">
        <p14:creationId xmlns:p14="http://schemas.microsoft.com/office/powerpoint/2010/main" val="2137055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229360" y="535517"/>
            <a:ext cx="1542288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29360" y="2677584"/>
            <a:ext cx="1542288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1229360" y="9322647"/>
            <a:ext cx="40233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5923280" y="9322647"/>
            <a:ext cx="603504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12700">
              <a:spcBef>
                <a:spcPts val="150"/>
              </a:spcBef>
            </a:pPr>
            <a:r>
              <a:rPr lang="es-AR" spc="5" smtClean="0"/>
              <a:t>PROT4xx_BusProtection_r3</a:t>
            </a:r>
            <a:endParaRPr lang="es-AR" spc="5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2628880" y="9322647"/>
            <a:ext cx="40233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38100">
              <a:spcBef>
                <a:spcPts val="155"/>
              </a:spcBef>
            </a:pPr>
            <a:fld id="{81D60167-4931-47E6-BA6A-407CBD079E47}" type="slidenum">
              <a:rPr lang="es-AR" spc="10" smtClean="0"/>
              <a:pPr marL="38100">
                <a:spcBef>
                  <a:spcPts val="155"/>
                </a:spcBef>
              </a:pPr>
              <a:t>‹Nº›</a:t>
            </a:fld>
            <a:endParaRPr lang="es-AR" spc="10" dirty="0"/>
          </a:p>
        </p:txBody>
      </p:sp>
    </p:spTree>
    <p:extLst>
      <p:ext uri="{BB962C8B-B14F-4D97-AF65-F5344CB8AC3E}">
        <p14:creationId xmlns:p14="http://schemas.microsoft.com/office/powerpoint/2010/main" val="1007016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1341150" rtl="0" eaLnBrk="1" latinLnBrk="0" hangingPunct="1">
        <a:lnSpc>
          <a:spcPct val="90000"/>
        </a:lnSpc>
        <a:spcBef>
          <a:spcPct val="0"/>
        </a:spcBef>
        <a:buNone/>
        <a:defRPr sz="64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288" indent="-335288" algn="l" defTabSz="1341150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586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0" kern="1200">
          <a:solidFill>
            <a:schemeClr val="tx1"/>
          </a:solidFill>
          <a:latin typeface="+mn-lt"/>
          <a:ea typeface="+mn-ea"/>
          <a:cs typeface="+mn-cs"/>
        </a:defRPr>
      </a:lvl2pPr>
      <a:lvl3pPr marL="1676438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3" kern="1200">
          <a:solidFill>
            <a:schemeClr val="tx1"/>
          </a:solidFill>
          <a:latin typeface="+mn-lt"/>
          <a:ea typeface="+mn-ea"/>
          <a:cs typeface="+mn-cs"/>
        </a:defRPr>
      </a:lvl3pPr>
      <a:lvl4pPr marL="234701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758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16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873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2931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699890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1</a:t>
            </a:fld>
            <a:endParaRPr spc="10" dirty="0"/>
          </a:p>
        </p:txBody>
      </p:sp>
      <p:sp>
        <p:nvSpPr>
          <p:cNvPr id="3" name="object 3"/>
          <p:cNvSpPr txBox="1">
            <a:spLocks/>
          </p:cNvSpPr>
          <p:nvPr/>
        </p:nvSpPr>
        <p:spPr>
          <a:xfrm>
            <a:off x="3492500" y="2209800"/>
            <a:ext cx="10896600" cy="4467840"/>
          </a:xfrm>
          <a:prstGeom prst="rect">
            <a:avLst/>
          </a:prstGeom>
          <a:ln w="76200">
            <a:solidFill>
              <a:srgbClr val="C00000"/>
            </a:solidFill>
          </a:ln>
        </p:spPr>
        <p:txBody>
          <a:bodyPr vert="horz" wrap="square" lIns="0" tIns="5989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065338" marR="2334419" indent="36513" algn="ctr">
              <a:lnSpc>
                <a:spcPct val="191900"/>
              </a:lnSpc>
              <a:spcBef>
                <a:spcPts val="469"/>
              </a:spcBef>
            </a:pPr>
            <a:r>
              <a:rPr lang="es-AR" sz="8000" b="1" kern="0" dirty="0">
                <a:solidFill>
                  <a:srgbClr val="000000"/>
                </a:solidFill>
                <a:latin typeface="+mn-lt"/>
              </a:rPr>
              <a:t>P</a:t>
            </a:r>
            <a:r>
              <a:rPr lang="es-AR" sz="8000" b="1" kern="0" spc="-12" dirty="0">
                <a:solidFill>
                  <a:srgbClr val="000000"/>
                </a:solidFill>
                <a:latin typeface="+mn-lt"/>
              </a:rPr>
              <a:t>ROTECCIÓN</a:t>
            </a:r>
            <a:r>
              <a:rPr lang="es-AR" sz="8000" b="1" kern="0" spc="-35" dirty="0">
                <a:solidFill>
                  <a:srgbClr val="000000"/>
                </a:solidFill>
                <a:latin typeface="+mn-lt"/>
              </a:rPr>
              <a:t> </a:t>
            </a:r>
            <a:r>
              <a:rPr lang="es-AR" sz="8000" b="1" kern="0" spc="-12" dirty="0" smtClean="0">
                <a:solidFill>
                  <a:srgbClr val="000000"/>
                </a:solidFill>
                <a:latin typeface="+mn-lt"/>
              </a:rPr>
              <a:t>DE </a:t>
            </a:r>
            <a:r>
              <a:rPr lang="es-AR" sz="8000" b="1" kern="0" dirty="0" smtClean="0">
                <a:solidFill>
                  <a:srgbClr val="000000"/>
                </a:solidFill>
                <a:latin typeface="+mn-lt"/>
              </a:rPr>
              <a:t>BARRAS</a:t>
            </a:r>
            <a:endParaRPr lang="es-AR" sz="8000" b="1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24799"/>
          <a:stretch/>
        </p:blipFill>
        <p:spPr>
          <a:xfrm>
            <a:off x="2616200" y="949452"/>
            <a:ext cx="12496800" cy="781354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2</a:t>
            </a:fld>
            <a:endParaRPr spc="10" dirty="0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9987"/>
          <a:stretch/>
        </p:blipFill>
        <p:spPr>
          <a:xfrm>
            <a:off x="2387600" y="949452"/>
            <a:ext cx="13868400" cy="811834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3</a:t>
            </a:fld>
            <a:endParaRPr spc="10" dirty="0"/>
          </a:p>
        </p:txBody>
      </p:sp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9987"/>
          <a:stretch/>
        </p:blipFill>
        <p:spPr>
          <a:xfrm>
            <a:off x="2159000" y="949452"/>
            <a:ext cx="13258800" cy="796594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4</a:t>
            </a:fld>
            <a:endParaRPr spc="10" dirty="0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9987"/>
          <a:stretch/>
        </p:blipFill>
        <p:spPr>
          <a:xfrm>
            <a:off x="2082800" y="990600"/>
            <a:ext cx="13716000" cy="773734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5</a:t>
            </a:fld>
            <a:endParaRPr spc="10" dirty="0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9987"/>
          <a:stretch/>
        </p:blipFill>
        <p:spPr>
          <a:xfrm>
            <a:off x="3378200" y="952500"/>
            <a:ext cx="12420600" cy="82296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6</a:t>
            </a:fld>
            <a:endParaRPr spc="10" dirty="0"/>
          </a:p>
        </p:txBody>
      </p:sp>
      <p:sp>
        <p:nvSpPr>
          <p:cNvPr id="9" name="Rectángulo 8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9"/>
          <p:cNvSpPr/>
          <p:nvPr/>
        </p:nvSpPr>
        <p:spPr>
          <a:xfrm>
            <a:off x="406400" y="4572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12103"/>
          <a:stretch/>
        </p:blipFill>
        <p:spPr>
          <a:xfrm>
            <a:off x="1778000" y="533400"/>
            <a:ext cx="14249400" cy="900565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7</a:t>
            </a:fld>
            <a:endParaRPr spc="10" dirty="0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5755"/>
          <a:stretch/>
        </p:blipFill>
        <p:spPr>
          <a:xfrm>
            <a:off x="1778000" y="949452"/>
            <a:ext cx="14097000" cy="781354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8</a:t>
            </a:fld>
            <a:endParaRPr spc="10" dirty="0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14219"/>
          <a:stretch/>
        </p:blipFill>
        <p:spPr>
          <a:xfrm>
            <a:off x="1778000" y="949452"/>
            <a:ext cx="14478000" cy="844661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9</a:t>
            </a:fld>
            <a:endParaRPr spc="10" dirty="0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7871"/>
          <a:stretch/>
        </p:blipFill>
        <p:spPr>
          <a:xfrm>
            <a:off x="863600" y="949452"/>
            <a:ext cx="16535400" cy="827074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10</a:t>
            </a:fld>
            <a:endParaRPr spc="10" dirty="0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7871"/>
          <a:stretch/>
        </p:blipFill>
        <p:spPr>
          <a:xfrm>
            <a:off x="711200" y="949452"/>
            <a:ext cx="16687800" cy="844661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11</a:t>
            </a:fld>
            <a:endParaRPr spc="10" dirty="0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12103"/>
          <a:stretch/>
        </p:blipFill>
        <p:spPr>
          <a:xfrm>
            <a:off x="2159000" y="949452"/>
            <a:ext cx="14706600" cy="788974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12</a:t>
            </a:fld>
            <a:endParaRPr spc="10" dirty="0"/>
          </a:p>
        </p:txBody>
      </p:sp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29031"/>
          <a:stretch/>
        </p:blipFill>
        <p:spPr>
          <a:xfrm>
            <a:off x="1930400" y="949452"/>
            <a:ext cx="14097000" cy="858960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13</a:t>
            </a:fld>
            <a:endParaRPr spc="10" dirty="0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9987"/>
          <a:stretch/>
        </p:blipFill>
        <p:spPr>
          <a:xfrm>
            <a:off x="1778000" y="949452"/>
            <a:ext cx="14554200" cy="910894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14</a:t>
            </a:fld>
            <a:endParaRPr spc="10" dirty="0"/>
          </a:p>
        </p:txBody>
      </p:sp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5755"/>
          <a:stretch/>
        </p:blipFill>
        <p:spPr>
          <a:xfrm>
            <a:off x="1397000" y="949452"/>
            <a:ext cx="15316200" cy="849934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7871"/>
          <a:stretch/>
        </p:blipFill>
        <p:spPr>
          <a:xfrm>
            <a:off x="1320800" y="949452"/>
            <a:ext cx="15163800" cy="819454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16</a:t>
            </a:fld>
            <a:endParaRPr spc="10" dirty="0"/>
          </a:p>
        </p:txBody>
      </p:sp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7871"/>
          <a:stretch/>
        </p:blipFill>
        <p:spPr>
          <a:xfrm>
            <a:off x="1473200" y="685800"/>
            <a:ext cx="14630400" cy="83820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17</a:t>
            </a:fld>
            <a:endParaRPr spc="10" dirty="0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7871"/>
          <a:stretch/>
        </p:blipFill>
        <p:spPr>
          <a:xfrm>
            <a:off x="1625600" y="949452"/>
            <a:ext cx="15240000" cy="872794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18</a:t>
            </a:fld>
            <a:endParaRPr spc="10" dirty="0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7871"/>
          <a:stretch/>
        </p:blipFill>
        <p:spPr>
          <a:xfrm>
            <a:off x="1397000" y="990600"/>
            <a:ext cx="14706600" cy="82296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19</a:t>
            </a:fld>
            <a:endParaRPr spc="10" dirty="0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14219"/>
          <a:stretch/>
        </p:blipFill>
        <p:spPr>
          <a:xfrm>
            <a:off x="1778000" y="949452"/>
            <a:ext cx="14706600" cy="827074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20</a:t>
            </a:fld>
            <a:endParaRPr spc="10" dirty="0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7871"/>
          <a:stretch/>
        </p:blipFill>
        <p:spPr>
          <a:xfrm>
            <a:off x="1549400" y="949452"/>
            <a:ext cx="14630400" cy="858960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21</a:t>
            </a:fld>
            <a:endParaRPr spc="10" dirty="0"/>
          </a:p>
        </p:txBody>
      </p:sp>
      <p:sp>
        <p:nvSpPr>
          <p:cNvPr id="9" name="Rectángulo 8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5755"/>
          <a:stretch/>
        </p:blipFill>
        <p:spPr>
          <a:xfrm>
            <a:off x="1854200" y="949452"/>
            <a:ext cx="14325600" cy="804214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22</a:t>
            </a:fld>
            <a:endParaRPr spc="10" dirty="0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9987"/>
          <a:stretch/>
        </p:blipFill>
        <p:spPr>
          <a:xfrm>
            <a:off x="2082800" y="1066800"/>
            <a:ext cx="13258800" cy="81534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23</a:t>
            </a:fld>
            <a:endParaRPr spc="10" dirty="0"/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5755"/>
          <a:stretch/>
        </p:blipFill>
        <p:spPr>
          <a:xfrm>
            <a:off x="1854200" y="914400"/>
            <a:ext cx="14097000" cy="87630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24</a:t>
            </a:fld>
            <a:endParaRPr spc="10" dirty="0"/>
          </a:p>
        </p:txBody>
      </p:sp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9987"/>
          <a:stretch/>
        </p:blipFill>
        <p:spPr>
          <a:xfrm>
            <a:off x="1854200" y="990600"/>
            <a:ext cx="14630400" cy="822960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26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553728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9987"/>
          <a:stretch/>
        </p:blipFill>
        <p:spPr>
          <a:xfrm>
            <a:off x="1854200" y="949452"/>
            <a:ext cx="15087600" cy="880414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27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85389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9987"/>
          <a:stretch/>
        </p:blipFill>
        <p:spPr>
          <a:xfrm>
            <a:off x="863600" y="990600"/>
            <a:ext cx="15925800" cy="840547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28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613636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9987"/>
          <a:stretch/>
        </p:blipFill>
        <p:spPr>
          <a:xfrm>
            <a:off x="1549400" y="1066800"/>
            <a:ext cx="15697200" cy="81534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29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648712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22683"/>
          <a:stretch/>
        </p:blipFill>
        <p:spPr>
          <a:xfrm>
            <a:off x="1397000" y="949452"/>
            <a:ext cx="15697200" cy="811834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30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832575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5755"/>
          <a:stretch/>
        </p:blipFill>
        <p:spPr>
          <a:xfrm>
            <a:off x="863600" y="949452"/>
            <a:ext cx="16383000" cy="858960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31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605318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9987"/>
          <a:stretch/>
        </p:blipFill>
        <p:spPr>
          <a:xfrm>
            <a:off x="711200" y="949452"/>
            <a:ext cx="15240000" cy="796594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32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752862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50190"/>
          <a:stretch/>
        </p:blipFill>
        <p:spPr>
          <a:xfrm>
            <a:off x="1168400" y="990600"/>
            <a:ext cx="15773400" cy="87630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33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996849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7871"/>
          <a:stretch/>
        </p:blipFill>
        <p:spPr>
          <a:xfrm>
            <a:off x="1625600" y="949452"/>
            <a:ext cx="14782800" cy="872794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34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1734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43842"/>
          <a:stretch/>
        </p:blipFill>
        <p:spPr>
          <a:xfrm>
            <a:off x="1625600" y="1066800"/>
            <a:ext cx="14782800" cy="77724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35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924122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5755"/>
          <a:stretch/>
        </p:blipFill>
        <p:spPr>
          <a:xfrm>
            <a:off x="1168400" y="949452"/>
            <a:ext cx="15240000" cy="827074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36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566138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5755"/>
          <a:stretch/>
        </p:blipFill>
        <p:spPr>
          <a:xfrm>
            <a:off x="635000" y="533400"/>
            <a:ext cx="16916400" cy="86868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37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04124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5755"/>
          <a:stretch/>
        </p:blipFill>
        <p:spPr>
          <a:xfrm>
            <a:off x="1854200" y="949452"/>
            <a:ext cx="14325600" cy="858960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38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942157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5755"/>
          <a:stretch/>
        </p:blipFill>
        <p:spPr>
          <a:xfrm>
            <a:off x="2082800" y="949452"/>
            <a:ext cx="14097000" cy="804214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39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454403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7871"/>
          <a:stretch/>
        </p:blipFill>
        <p:spPr>
          <a:xfrm>
            <a:off x="2006600" y="949452"/>
            <a:ext cx="13639800" cy="827074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40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797673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5755"/>
          <a:stretch/>
        </p:blipFill>
        <p:spPr>
          <a:xfrm>
            <a:off x="1549400" y="228600"/>
            <a:ext cx="15240000" cy="87630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41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607967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20567"/>
          <a:stretch/>
        </p:blipFill>
        <p:spPr>
          <a:xfrm>
            <a:off x="1473200" y="381000"/>
            <a:ext cx="15392400" cy="88392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42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902491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12103"/>
          <a:stretch/>
        </p:blipFill>
        <p:spPr>
          <a:xfrm>
            <a:off x="1701800" y="304800"/>
            <a:ext cx="15087600" cy="923425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43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54000" y="304800"/>
            <a:ext cx="17373600" cy="9525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066910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1296</TotalTime>
  <Words>44</Words>
  <Application>Microsoft Office PowerPoint</Application>
  <PresentationFormat>Personalizado</PresentationFormat>
  <Paragraphs>42</Paragraphs>
  <Slides>42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7" baseType="lpstr">
      <vt:lpstr>Calibri</vt:lpstr>
      <vt:lpstr>Arial</vt:lpstr>
      <vt:lpstr>Calibri Light</vt:lpstr>
      <vt:lpstr>Arial Unicode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- 10_PROT4xx_BusProtection_r3.pptx</dc:title>
  <dc:creator>amyjohn</dc:creator>
  <cp:lastModifiedBy>Cuenta Microsoft</cp:lastModifiedBy>
  <cp:revision>19</cp:revision>
  <dcterms:created xsi:type="dcterms:W3CDTF">2021-09-15T02:37:21Z</dcterms:created>
  <dcterms:modified xsi:type="dcterms:W3CDTF">2021-09-16T19:12:20Z</dcterms:modified>
</cp:coreProperties>
</file>